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9" d="100"/>
          <a:sy n="169" d="100"/>
        </p:scale>
        <p:origin x="-712"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5887041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cxnSp>
        <p:nvCxnSpPr>
          <p:cNvPr id="12" name="Shape 12"/>
          <p:cNvCxnSpPr/>
          <p:nvPr/>
        </p:nvCxnSpPr>
        <p:spPr>
          <a:xfrm>
            <a:off x="733218" y="2235350"/>
            <a:ext cx="385200" cy="0"/>
          </a:xfrm>
          <a:prstGeom prst="straightConnector1">
            <a:avLst/>
          </a:prstGeom>
          <a:noFill/>
          <a:ln w="28575" cap="flat" cmpd="sng">
            <a:solidFill>
              <a:schemeClr val="dk1"/>
            </a:solidFill>
            <a:prstDash val="solid"/>
            <a:round/>
            <a:headEnd type="none" w="med" len="med"/>
            <a:tailEnd type="none" w="med" len="med"/>
          </a:ln>
        </p:spPr>
      </p:cxnSp>
      <p:sp>
        <p:nvSpPr>
          <p:cNvPr id="13" name="Shape 13"/>
          <p:cNvSpPr txBox="1">
            <a:spLocks noGrp="1"/>
          </p:cNvSpPr>
          <p:nvPr>
            <p:ph type="ctrTitle"/>
          </p:nvPr>
        </p:nvSpPr>
        <p:spPr>
          <a:xfrm>
            <a:off x="630600" y="136800"/>
            <a:ext cx="7893000" cy="1853700"/>
          </a:xfrm>
          <a:prstGeom prst="rect">
            <a:avLst/>
          </a:prstGeom>
        </p:spPr>
        <p:txBody>
          <a:bodyPr lIns="91425" tIns="91425" rIns="91425" bIns="91425" anchor="b" anchorCtr="0"/>
          <a:lstStyle>
            <a:lvl1pPr lvl="0">
              <a:spcBef>
                <a:spcPts val="1000"/>
              </a:spcBef>
              <a:buSzPct val="100000"/>
              <a:defRPr sz="4800"/>
            </a:lvl1pPr>
            <a:lvl2pPr lvl="1">
              <a:spcBef>
                <a:spcPts val="1000"/>
              </a:spcBef>
              <a:buSzPct val="100000"/>
              <a:defRPr sz="4800"/>
            </a:lvl2pPr>
            <a:lvl3pPr lvl="2">
              <a:spcBef>
                <a:spcPts val="1000"/>
              </a:spcBef>
              <a:buSzPct val="100000"/>
              <a:defRPr sz="4800"/>
            </a:lvl3pPr>
            <a:lvl4pPr lvl="3">
              <a:spcBef>
                <a:spcPts val="1000"/>
              </a:spcBef>
              <a:buSzPct val="100000"/>
              <a:defRPr sz="4800"/>
            </a:lvl4pPr>
            <a:lvl5pPr lvl="4">
              <a:spcBef>
                <a:spcPts val="1000"/>
              </a:spcBef>
              <a:buSzPct val="100000"/>
              <a:defRPr sz="4800"/>
            </a:lvl5pPr>
            <a:lvl6pPr lvl="5">
              <a:spcBef>
                <a:spcPts val="1000"/>
              </a:spcBef>
              <a:buSzPct val="100000"/>
              <a:defRPr sz="4800"/>
            </a:lvl6pPr>
            <a:lvl7pPr lvl="6">
              <a:spcBef>
                <a:spcPts val="1000"/>
              </a:spcBef>
              <a:buSzPct val="100000"/>
              <a:defRPr sz="4800"/>
            </a:lvl7pPr>
            <a:lvl8pPr lvl="7">
              <a:spcBef>
                <a:spcPts val="1000"/>
              </a:spcBef>
              <a:buSzPct val="100000"/>
              <a:defRPr sz="4800"/>
            </a:lvl8pPr>
            <a:lvl9pPr lvl="8">
              <a:spcBef>
                <a:spcPts val="1000"/>
              </a:spcBef>
              <a:buSzPct val="100000"/>
              <a:defRPr sz="4800"/>
            </a:lvl9pPr>
          </a:lstStyle>
          <a:p>
            <a:endParaRPr/>
          </a:p>
        </p:txBody>
      </p:sp>
      <p:sp>
        <p:nvSpPr>
          <p:cNvPr id="14" name="Shape 14"/>
          <p:cNvSpPr txBox="1">
            <a:spLocks noGrp="1"/>
          </p:cNvSpPr>
          <p:nvPr>
            <p:ph type="subTitle" idx="1"/>
          </p:nvPr>
        </p:nvSpPr>
        <p:spPr>
          <a:xfrm>
            <a:off x="630600" y="3228375"/>
            <a:ext cx="7893000" cy="1274100"/>
          </a:xfrm>
          <a:prstGeom prst="rect">
            <a:avLst/>
          </a:prstGeom>
        </p:spPr>
        <p:txBody>
          <a:bodyPr lIns="91425" tIns="91425" rIns="91425" bIns="91425" anchor="b" anchorCtr="0"/>
          <a:lstStyle>
            <a:lvl1pPr lvl="0">
              <a:lnSpc>
                <a:spcPct val="100000"/>
              </a:lnSpc>
              <a:spcBef>
                <a:spcPts val="1000"/>
              </a:spcBef>
              <a:spcAft>
                <a:spcPts val="0"/>
              </a:spcAft>
              <a:buClr>
                <a:schemeClr val="accent6"/>
              </a:buClr>
              <a:buSzPct val="100000"/>
              <a:buNone/>
              <a:defRPr sz="2400">
                <a:solidFill>
                  <a:schemeClr val="accent6"/>
                </a:solidFill>
              </a:defRPr>
            </a:lvl1pPr>
            <a:lvl2pPr lvl="1">
              <a:lnSpc>
                <a:spcPct val="100000"/>
              </a:lnSpc>
              <a:spcBef>
                <a:spcPts val="1000"/>
              </a:spcBef>
              <a:spcAft>
                <a:spcPts val="0"/>
              </a:spcAft>
              <a:buClr>
                <a:schemeClr val="accent6"/>
              </a:buClr>
              <a:buSzPct val="100000"/>
              <a:buNone/>
              <a:defRPr sz="2400">
                <a:solidFill>
                  <a:schemeClr val="accent6"/>
                </a:solidFill>
              </a:defRPr>
            </a:lvl2pPr>
            <a:lvl3pPr lvl="2">
              <a:lnSpc>
                <a:spcPct val="100000"/>
              </a:lnSpc>
              <a:spcBef>
                <a:spcPts val="1000"/>
              </a:spcBef>
              <a:spcAft>
                <a:spcPts val="0"/>
              </a:spcAft>
              <a:buClr>
                <a:schemeClr val="accent6"/>
              </a:buClr>
              <a:buSzPct val="100000"/>
              <a:buNone/>
              <a:defRPr sz="2400">
                <a:solidFill>
                  <a:schemeClr val="accent6"/>
                </a:solidFill>
              </a:defRPr>
            </a:lvl3pPr>
            <a:lvl4pPr lvl="3">
              <a:lnSpc>
                <a:spcPct val="100000"/>
              </a:lnSpc>
              <a:spcBef>
                <a:spcPts val="1000"/>
              </a:spcBef>
              <a:spcAft>
                <a:spcPts val="0"/>
              </a:spcAft>
              <a:buClr>
                <a:schemeClr val="accent6"/>
              </a:buClr>
              <a:buSzPct val="100000"/>
              <a:buNone/>
              <a:defRPr sz="2400">
                <a:solidFill>
                  <a:schemeClr val="accent6"/>
                </a:solidFill>
              </a:defRPr>
            </a:lvl4pPr>
            <a:lvl5pPr lvl="4">
              <a:lnSpc>
                <a:spcPct val="100000"/>
              </a:lnSpc>
              <a:spcBef>
                <a:spcPts val="1000"/>
              </a:spcBef>
              <a:spcAft>
                <a:spcPts val="0"/>
              </a:spcAft>
              <a:buClr>
                <a:schemeClr val="accent6"/>
              </a:buClr>
              <a:buSzPct val="100000"/>
              <a:buNone/>
              <a:defRPr sz="2400">
                <a:solidFill>
                  <a:schemeClr val="accent6"/>
                </a:solidFill>
              </a:defRPr>
            </a:lvl5pPr>
            <a:lvl6pPr lvl="5">
              <a:lnSpc>
                <a:spcPct val="100000"/>
              </a:lnSpc>
              <a:spcBef>
                <a:spcPts val="1000"/>
              </a:spcBef>
              <a:spcAft>
                <a:spcPts val="0"/>
              </a:spcAft>
              <a:buClr>
                <a:schemeClr val="accent6"/>
              </a:buClr>
              <a:buSzPct val="100000"/>
              <a:buNone/>
              <a:defRPr sz="2400">
                <a:solidFill>
                  <a:schemeClr val="accent6"/>
                </a:solidFill>
              </a:defRPr>
            </a:lvl6pPr>
            <a:lvl7pPr lvl="6">
              <a:lnSpc>
                <a:spcPct val="100000"/>
              </a:lnSpc>
              <a:spcBef>
                <a:spcPts val="1000"/>
              </a:spcBef>
              <a:spcAft>
                <a:spcPts val="0"/>
              </a:spcAft>
              <a:buClr>
                <a:schemeClr val="accent6"/>
              </a:buClr>
              <a:buSzPct val="100000"/>
              <a:buNone/>
              <a:defRPr sz="2400">
                <a:solidFill>
                  <a:schemeClr val="accent6"/>
                </a:solidFill>
              </a:defRPr>
            </a:lvl7pPr>
            <a:lvl8pPr lvl="7">
              <a:lnSpc>
                <a:spcPct val="100000"/>
              </a:lnSpc>
              <a:spcBef>
                <a:spcPts val="1000"/>
              </a:spcBef>
              <a:spcAft>
                <a:spcPts val="0"/>
              </a:spcAft>
              <a:buClr>
                <a:schemeClr val="accent6"/>
              </a:buClr>
              <a:buSzPct val="100000"/>
              <a:buNone/>
              <a:defRPr sz="2400">
                <a:solidFill>
                  <a:schemeClr val="accent6"/>
                </a:solidFill>
              </a:defRPr>
            </a:lvl8pPr>
            <a:lvl9pPr lvl="8">
              <a:lnSpc>
                <a:spcPct val="100000"/>
              </a:lnSpc>
              <a:spcBef>
                <a:spcPts val="1000"/>
              </a:spcBef>
              <a:spcAft>
                <a:spcPts val="0"/>
              </a:spcAft>
              <a:buClr>
                <a:schemeClr val="accent6"/>
              </a:buClr>
              <a:buSzPct val="100000"/>
              <a:buNone/>
              <a:defRPr sz="2400">
                <a:solidFill>
                  <a:schemeClr val="accent6"/>
                </a:solidFill>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6"/>
        <p:cNvGrpSpPr/>
        <p:nvPr/>
      </p:nvGrpSpPr>
      <p:grpSpPr>
        <a:xfrm>
          <a:off x="0" y="0"/>
          <a:ext cx="0" cy="0"/>
          <a:chOff x="0" y="0"/>
          <a:chExt cx="0" cy="0"/>
        </a:xfrm>
      </p:grpSpPr>
      <p:sp>
        <p:nvSpPr>
          <p:cNvPr id="57" name="Shape 57"/>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9" name="Shape 59"/>
          <p:cNvSpPr txBox="1">
            <a:spLocks noGrp="1"/>
          </p:cNvSpPr>
          <p:nvPr>
            <p:ph type="title"/>
          </p:nvPr>
        </p:nvSpPr>
        <p:spPr>
          <a:xfrm>
            <a:off x="586725" y="1353787"/>
            <a:ext cx="7970700" cy="1538400"/>
          </a:xfrm>
          <a:prstGeom prst="rect">
            <a:avLst/>
          </a:prstGeom>
        </p:spPr>
        <p:txBody>
          <a:bodyPr lIns="91425" tIns="91425" rIns="91425" bIns="91425" anchor="ctr" anchorCtr="0"/>
          <a:lstStyle>
            <a:lvl1pPr lvl="0" algn="ctr">
              <a:spcBef>
                <a:spcPts val="0"/>
              </a:spcBef>
              <a:buClr>
                <a:schemeClr val="accent6"/>
              </a:buClr>
              <a:buSzPct val="100000"/>
              <a:defRPr sz="10800">
                <a:solidFill>
                  <a:schemeClr val="accent6"/>
                </a:solidFill>
              </a:defRPr>
            </a:lvl1pPr>
            <a:lvl2pPr lvl="1" algn="ctr">
              <a:spcBef>
                <a:spcPts val="0"/>
              </a:spcBef>
              <a:buClr>
                <a:schemeClr val="accent6"/>
              </a:buClr>
              <a:buSzPct val="100000"/>
              <a:defRPr sz="10800">
                <a:solidFill>
                  <a:schemeClr val="accent6"/>
                </a:solidFill>
              </a:defRPr>
            </a:lvl2pPr>
            <a:lvl3pPr lvl="2" algn="ctr">
              <a:spcBef>
                <a:spcPts val="0"/>
              </a:spcBef>
              <a:buClr>
                <a:schemeClr val="accent6"/>
              </a:buClr>
              <a:buSzPct val="100000"/>
              <a:defRPr sz="10800">
                <a:solidFill>
                  <a:schemeClr val="accent6"/>
                </a:solidFill>
              </a:defRPr>
            </a:lvl3pPr>
            <a:lvl4pPr lvl="3" algn="ctr">
              <a:spcBef>
                <a:spcPts val="0"/>
              </a:spcBef>
              <a:buClr>
                <a:schemeClr val="accent6"/>
              </a:buClr>
              <a:buSzPct val="100000"/>
              <a:defRPr sz="10800">
                <a:solidFill>
                  <a:schemeClr val="accent6"/>
                </a:solidFill>
              </a:defRPr>
            </a:lvl4pPr>
            <a:lvl5pPr lvl="4" algn="ctr">
              <a:spcBef>
                <a:spcPts val="0"/>
              </a:spcBef>
              <a:buClr>
                <a:schemeClr val="accent6"/>
              </a:buClr>
              <a:buSzPct val="100000"/>
              <a:defRPr sz="10800">
                <a:solidFill>
                  <a:schemeClr val="accent6"/>
                </a:solidFill>
              </a:defRPr>
            </a:lvl5pPr>
            <a:lvl6pPr lvl="5" algn="ctr">
              <a:spcBef>
                <a:spcPts val="0"/>
              </a:spcBef>
              <a:buClr>
                <a:schemeClr val="accent6"/>
              </a:buClr>
              <a:buSzPct val="100000"/>
              <a:defRPr sz="10800">
                <a:solidFill>
                  <a:schemeClr val="accent6"/>
                </a:solidFill>
              </a:defRPr>
            </a:lvl6pPr>
            <a:lvl7pPr lvl="6" algn="ctr">
              <a:spcBef>
                <a:spcPts val="0"/>
              </a:spcBef>
              <a:buClr>
                <a:schemeClr val="accent6"/>
              </a:buClr>
              <a:buSzPct val="100000"/>
              <a:defRPr sz="10800">
                <a:solidFill>
                  <a:schemeClr val="accent6"/>
                </a:solidFill>
              </a:defRPr>
            </a:lvl7pPr>
            <a:lvl8pPr lvl="7" algn="ctr">
              <a:spcBef>
                <a:spcPts val="0"/>
              </a:spcBef>
              <a:buClr>
                <a:schemeClr val="accent6"/>
              </a:buClr>
              <a:buSzPct val="100000"/>
              <a:defRPr sz="10800">
                <a:solidFill>
                  <a:schemeClr val="accent6"/>
                </a:solidFill>
              </a:defRPr>
            </a:lvl8pPr>
            <a:lvl9pPr lvl="8" algn="ctr">
              <a:spcBef>
                <a:spcPts val="0"/>
              </a:spcBef>
              <a:buClr>
                <a:schemeClr val="accent6"/>
              </a:buClr>
              <a:buSzPct val="100000"/>
              <a:defRPr sz="10800">
                <a:solidFill>
                  <a:schemeClr val="accent6"/>
                </a:solidFill>
              </a:defRPr>
            </a:lvl9pPr>
          </a:lstStyle>
          <a:p>
            <a:endParaRPr/>
          </a:p>
        </p:txBody>
      </p:sp>
      <p:sp>
        <p:nvSpPr>
          <p:cNvPr id="60" name="Shape 60"/>
          <p:cNvSpPr txBox="1">
            <a:spLocks noGrp="1"/>
          </p:cNvSpPr>
          <p:nvPr>
            <p:ph type="body" idx="1"/>
          </p:nvPr>
        </p:nvSpPr>
        <p:spPr>
          <a:xfrm>
            <a:off x="586725" y="2968387"/>
            <a:ext cx="79707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sp>
        <p:nvSpPr>
          <p:cNvPr id="17" name="Shape 17"/>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9" name="Shape 19"/>
          <p:cNvSpPr txBox="1">
            <a:spLocks noGrp="1"/>
          </p:cNvSpPr>
          <p:nvPr>
            <p:ph type="title"/>
          </p:nvPr>
        </p:nvSpPr>
        <p:spPr>
          <a:xfrm>
            <a:off x="509550" y="1921350"/>
            <a:ext cx="8124900" cy="1300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p:nvPr/>
        </p:nvSpPr>
        <p:spPr>
          <a:xfrm>
            <a:off x="-125" y="5045700"/>
            <a:ext cx="9144000" cy="978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cxnSp>
        <p:nvCxnSpPr>
          <p:cNvPr id="23" name="Shape 23"/>
          <p:cNvCxnSpPr/>
          <p:nvPr/>
        </p:nvCxnSpPr>
        <p:spPr>
          <a:xfrm>
            <a:off x="419425" y="1154194"/>
            <a:ext cx="385200" cy="0"/>
          </a:xfrm>
          <a:prstGeom prst="straightConnector1">
            <a:avLst/>
          </a:prstGeom>
          <a:noFill/>
          <a:ln w="28575" cap="flat" cmpd="sng">
            <a:solidFill>
              <a:schemeClr val="dk1"/>
            </a:solidFill>
            <a:prstDash val="solid"/>
            <a:round/>
            <a:headEnd type="none" w="med" len="med"/>
            <a:tailEnd type="none" w="med" len="med"/>
          </a:ln>
        </p:spPr>
      </p:cxnSp>
      <p:sp>
        <p:nvSpPr>
          <p:cNvPr id="24" name="Shape 24"/>
          <p:cNvSpPr txBox="1">
            <a:spLocks noGrp="1"/>
          </p:cNvSpPr>
          <p:nvPr>
            <p:ph type="title"/>
          </p:nvPr>
        </p:nvSpPr>
        <p:spPr>
          <a:xfrm>
            <a:off x="311700" y="372725"/>
            <a:ext cx="8520600"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417800"/>
            <a:ext cx="8520600" cy="3150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cxnSp>
        <p:nvCxnSpPr>
          <p:cNvPr id="28" name="Shape 28"/>
          <p:cNvCxnSpPr/>
          <p:nvPr/>
        </p:nvCxnSpPr>
        <p:spPr>
          <a:xfrm>
            <a:off x="419425" y="1154194"/>
            <a:ext cx="385200" cy="0"/>
          </a:xfrm>
          <a:prstGeom prst="straightConnector1">
            <a:avLst/>
          </a:prstGeom>
          <a:noFill/>
          <a:ln w="28575" cap="flat" cmpd="sng">
            <a:solidFill>
              <a:schemeClr val="dk1"/>
            </a:solidFill>
            <a:prstDash val="solid"/>
            <a:round/>
            <a:headEnd type="none" w="med" len="med"/>
            <a:tailEnd type="none" w="med" len="med"/>
          </a:ln>
        </p:spPr>
      </p:cxnSp>
      <p:sp>
        <p:nvSpPr>
          <p:cNvPr id="29" name="Shape 29"/>
          <p:cNvSpPr txBox="1">
            <a:spLocks noGrp="1"/>
          </p:cNvSpPr>
          <p:nvPr>
            <p:ph type="title"/>
          </p:nvPr>
        </p:nvSpPr>
        <p:spPr>
          <a:xfrm>
            <a:off x="311700" y="372725"/>
            <a:ext cx="8520600"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311700" y="1417950"/>
            <a:ext cx="3999900" cy="3150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body" idx="2"/>
          </p:nvPr>
        </p:nvSpPr>
        <p:spPr>
          <a:xfrm>
            <a:off x="4832400" y="1417950"/>
            <a:ext cx="3999900" cy="3150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372725"/>
            <a:ext cx="8520600"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cxnSp>
        <p:nvCxnSpPr>
          <p:cNvPr id="37" name="Shape 37"/>
          <p:cNvCxnSpPr/>
          <p:nvPr/>
        </p:nvCxnSpPr>
        <p:spPr>
          <a:xfrm>
            <a:off x="411043" y="1417772"/>
            <a:ext cx="385200" cy="0"/>
          </a:xfrm>
          <a:prstGeom prst="straightConnector1">
            <a:avLst/>
          </a:prstGeom>
          <a:noFill/>
          <a:ln w="28575" cap="flat" cmpd="sng">
            <a:solidFill>
              <a:schemeClr val="dk1"/>
            </a:solidFill>
            <a:prstDash val="solid"/>
            <a:round/>
            <a:headEnd type="none" w="med" len="med"/>
            <a:tailEnd type="none" w="med" len="med"/>
          </a:ln>
        </p:spPr>
      </p:cxnSp>
      <p:sp>
        <p:nvSpPr>
          <p:cNvPr id="38" name="Shape 38"/>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9" name="Shape 39"/>
          <p:cNvSpPr txBox="1">
            <a:spLocks noGrp="1"/>
          </p:cNvSpPr>
          <p:nvPr>
            <p:ph type="body" idx="1"/>
          </p:nvPr>
        </p:nvSpPr>
        <p:spPr>
          <a:xfrm>
            <a:off x="311700" y="1640350"/>
            <a:ext cx="2808000" cy="29289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1"/>
        <p:cNvGrpSpPr/>
        <p:nvPr/>
      </p:nvGrpSpPr>
      <p:grpSpPr>
        <a:xfrm>
          <a:off x="0" y="0"/>
          <a:ext cx="0" cy="0"/>
          <a:chOff x="0" y="0"/>
          <a:chExt cx="0" cy="0"/>
        </a:xfrm>
      </p:grpSpPr>
      <p:sp>
        <p:nvSpPr>
          <p:cNvPr id="42" name="Shape 42"/>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4" name="Shape 4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6"/>
        <p:cNvGrpSpPr/>
        <p:nvPr/>
      </p:nvGrpSpPr>
      <p:grpSpPr>
        <a:xfrm>
          <a:off x="0" y="0"/>
          <a:ext cx="0" cy="0"/>
          <a:chOff x="0" y="0"/>
          <a:chExt cx="0" cy="0"/>
        </a:xfrm>
      </p:grpSpPr>
      <p:sp>
        <p:nvSpPr>
          <p:cNvPr id="47" name="Shape 47"/>
          <p:cNvSpPr/>
          <p:nvPr/>
        </p:nvSpPr>
        <p:spPr>
          <a:xfrm>
            <a:off x="4572000" y="-10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8" name="Shape 48"/>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9" name="Shape 49"/>
          <p:cNvSpPr txBox="1">
            <a:spLocks noGrp="1"/>
          </p:cNvSpPr>
          <p:nvPr>
            <p:ph type="title"/>
          </p:nvPr>
        </p:nvSpPr>
        <p:spPr>
          <a:xfrm>
            <a:off x="265500" y="1084625"/>
            <a:ext cx="4045200" cy="17070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50" name="Shape 50"/>
          <p:cNvSpPr txBox="1">
            <a:spLocks noGrp="1"/>
          </p:cNvSpPr>
          <p:nvPr>
            <p:ph type="subTitle" idx="1"/>
          </p:nvPr>
        </p:nvSpPr>
        <p:spPr>
          <a:xfrm>
            <a:off x="265500" y="2845200"/>
            <a:ext cx="4045200" cy="1421700"/>
          </a:xfrm>
          <a:prstGeom prst="rect">
            <a:avLst/>
          </a:prstGeom>
        </p:spPr>
        <p:txBody>
          <a:bodyPr lIns="91425" tIns="91425" rIns="91425" bIns="91425" anchor="t" anchorCtr="0"/>
          <a:lstStyle>
            <a:lvl1pPr lvl="0" algn="ctr">
              <a:lnSpc>
                <a:spcPct val="100000"/>
              </a:lnSpc>
              <a:spcBef>
                <a:spcPts val="0"/>
              </a:spcBef>
              <a:spcAft>
                <a:spcPts val="0"/>
              </a:spcAft>
              <a:buClr>
                <a:schemeClr val="accent6"/>
              </a:buClr>
              <a:buSzPct val="100000"/>
              <a:buNone/>
              <a:defRPr sz="2100">
                <a:solidFill>
                  <a:schemeClr val="accent6"/>
                </a:solidFill>
              </a:defRPr>
            </a:lvl1pPr>
            <a:lvl2pPr lvl="1" algn="ctr">
              <a:lnSpc>
                <a:spcPct val="100000"/>
              </a:lnSpc>
              <a:spcBef>
                <a:spcPts val="0"/>
              </a:spcBef>
              <a:spcAft>
                <a:spcPts val="0"/>
              </a:spcAft>
              <a:buClr>
                <a:schemeClr val="accent6"/>
              </a:buClr>
              <a:buSzPct val="100000"/>
              <a:buNone/>
              <a:defRPr sz="2100">
                <a:solidFill>
                  <a:schemeClr val="accent6"/>
                </a:solidFill>
              </a:defRPr>
            </a:lvl2pPr>
            <a:lvl3pPr lvl="2" algn="ctr">
              <a:lnSpc>
                <a:spcPct val="100000"/>
              </a:lnSpc>
              <a:spcBef>
                <a:spcPts val="0"/>
              </a:spcBef>
              <a:spcAft>
                <a:spcPts val="0"/>
              </a:spcAft>
              <a:buClr>
                <a:schemeClr val="accent6"/>
              </a:buClr>
              <a:buSzPct val="100000"/>
              <a:buNone/>
              <a:defRPr sz="2100">
                <a:solidFill>
                  <a:schemeClr val="accent6"/>
                </a:solidFill>
              </a:defRPr>
            </a:lvl3pPr>
            <a:lvl4pPr lvl="3" algn="ctr">
              <a:lnSpc>
                <a:spcPct val="100000"/>
              </a:lnSpc>
              <a:spcBef>
                <a:spcPts val="0"/>
              </a:spcBef>
              <a:spcAft>
                <a:spcPts val="0"/>
              </a:spcAft>
              <a:buClr>
                <a:schemeClr val="accent6"/>
              </a:buClr>
              <a:buSzPct val="100000"/>
              <a:buNone/>
              <a:defRPr sz="2100">
                <a:solidFill>
                  <a:schemeClr val="accent6"/>
                </a:solidFill>
              </a:defRPr>
            </a:lvl4pPr>
            <a:lvl5pPr lvl="4" algn="ctr">
              <a:lnSpc>
                <a:spcPct val="100000"/>
              </a:lnSpc>
              <a:spcBef>
                <a:spcPts val="0"/>
              </a:spcBef>
              <a:spcAft>
                <a:spcPts val="0"/>
              </a:spcAft>
              <a:buClr>
                <a:schemeClr val="accent6"/>
              </a:buClr>
              <a:buSzPct val="100000"/>
              <a:buNone/>
              <a:defRPr sz="2100">
                <a:solidFill>
                  <a:schemeClr val="accent6"/>
                </a:solidFill>
              </a:defRPr>
            </a:lvl5pPr>
            <a:lvl6pPr lvl="5" algn="ctr">
              <a:lnSpc>
                <a:spcPct val="100000"/>
              </a:lnSpc>
              <a:spcBef>
                <a:spcPts val="0"/>
              </a:spcBef>
              <a:spcAft>
                <a:spcPts val="0"/>
              </a:spcAft>
              <a:buClr>
                <a:schemeClr val="accent6"/>
              </a:buClr>
              <a:buSzPct val="100000"/>
              <a:buNone/>
              <a:defRPr sz="2100">
                <a:solidFill>
                  <a:schemeClr val="accent6"/>
                </a:solidFill>
              </a:defRPr>
            </a:lvl6pPr>
            <a:lvl7pPr lvl="6" algn="ctr">
              <a:lnSpc>
                <a:spcPct val="100000"/>
              </a:lnSpc>
              <a:spcBef>
                <a:spcPts val="0"/>
              </a:spcBef>
              <a:spcAft>
                <a:spcPts val="0"/>
              </a:spcAft>
              <a:buClr>
                <a:schemeClr val="accent6"/>
              </a:buClr>
              <a:buSzPct val="100000"/>
              <a:buNone/>
              <a:defRPr sz="2100">
                <a:solidFill>
                  <a:schemeClr val="accent6"/>
                </a:solidFill>
              </a:defRPr>
            </a:lvl7pPr>
            <a:lvl8pPr lvl="7" algn="ctr">
              <a:lnSpc>
                <a:spcPct val="100000"/>
              </a:lnSpc>
              <a:spcBef>
                <a:spcPts val="0"/>
              </a:spcBef>
              <a:spcAft>
                <a:spcPts val="0"/>
              </a:spcAft>
              <a:buClr>
                <a:schemeClr val="accent6"/>
              </a:buClr>
              <a:buSzPct val="100000"/>
              <a:buNone/>
              <a:defRPr sz="2100">
                <a:solidFill>
                  <a:schemeClr val="accent6"/>
                </a:solidFill>
              </a:defRPr>
            </a:lvl8pPr>
            <a:lvl9pPr lvl="8" algn="ctr">
              <a:lnSpc>
                <a:spcPct val="100000"/>
              </a:lnSpc>
              <a:spcBef>
                <a:spcPts val="0"/>
              </a:spcBef>
              <a:spcAft>
                <a:spcPts val="0"/>
              </a:spcAft>
              <a:buClr>
                <a:schemeClr val="accent6"/>
              </a:buClr>
              <a:buSzPct val="100000"/>
              <a:buNone/>
              <a:defRPr sz="2100">
                <a:solidFill>
                  <a:schemeClr val="accent6"/>
                </a:solidFill>
              </a:defRPr>
            </a:lvl9pPr>
          </a:lstStyle>
          <a:p>
            <a:endParaRPr/>
          </a:p>
        </p:txBody>
      </p:sp>
      <p:sp>
        <p:nvSpPr>
          <p:cNvPr id="51" name="Shape 5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725"/>
            <a:ext cx="8520600" cy="6450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417800"/>
            <a:ext cx="8520600" cy="3150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Lato"/>
              <a:defRPr sz="1800">
                <a:solidFill>
                  <a:schemeClr val="dk1"/>
                </a:solidFill>
                <a:latin typeface="Lato"/>
                <a:ea typeface="Lato"/>
                <a:cs typeface="Lato"/>
                <a:sym typeface="Lato"/>
              </a:defRPr>
            </a:lvl1pPr>
            <a:lvl2pPr lvl="1">
              <a:lnSpc>
                <a:spcPct val="115000"/>
              </a:lnSpc>
              <a:spcBef>
                <a:spcPts val="0"/>
              </a:spcBef>
              <a:spcAft>
                <a:spcPts val="1600"/>
              </a:spcAft>
              <a:buClr>
                <a:schemeClr val="dk1"/>
              </a:buClr>
              <a:buFont typeface="Lato"/>
              <a:defRPr>
                <a:solidFill>
                  <a:schemeClr val="dk1"/>
                </a:solidFill>
                <a:latin typeface="Lato"/>
                <a:ea typeface="Lato"/>
                <a:cs typeface="Lato"/>
                <a:sym typeface="Lato"/>
              </a:defRPr>
            </a:lvl2pPr>
            <a:lvl3pPr lvl="2">
              <a:lnSpc>
                <a:spcPct val="115000"/>
              </a:lnSpc>
              <a:spcBef>
                <a:spcPts val="0"/>
              </a:spcBef>
              <a:spcAft>
                <a:spcPts val="1600"/>
              </a:spcAft>
              <a:buClr>
                <a:schemeClr val="dk1"/>
              </a:buClr>
              <a:buFont typeface="Lato"/>
              <a:defRPr>
                <a:solidFill>
                  <a:schemeClr val="dk1"/>
                </a:solidFill>
                <a:latin typeface="Lato"/>
                <a:ea typeface="Lato"/>
                <a:cs typeface="Lato"/>
                <a:sym typeface="Lato"/>
              </a:defRPr>
            </a:lvl3pPr>
            <a:lvl4pPr lvl="3">
              <a:lnSpc>
                <a:spcPct val="115000"/>
              </a:lnSpc>
              <a:spcBef>
                <a:spcPts val="0"/>
              </a:spcBef>
              <a:spcAft>
                <a:spcPts val="1600"/>
              </a:spcAft>
              <a:buClr>
                <a:schemeClr val="dk1"/>
              </a:buClr>
              <a:buFont typeface="Lato"/>
              <a:defRPr>
                <a:solidFill>
                  <a:schemeClr val="dk1"/>
                </a:solidFill>
                <a:latin typeface="Lato"/>
                <a:ea typeface="Lato"/>
                <a:cs typeface="Lato"/>
                <a:sym typeface="Lato"/>
              </a:defRPr>
            </a:lvl4pPr>
            <a:lvl5pPr lvl="4">
              <a:lnSpc>
                <a:spcPct val="115000"/>
              </a:lnSpc>
              <a:spcBef>
                <a:spcPts val="0"/>
              </a:spcBef>
              <a:spcAft>
                <a:spcPts val="1600"/>
              </a:spcAft>
              <a:buClr>
                <a:schemeClr val="dk1"/>
              </a:buClr>
              <a:buFont typeface="Lato"/>
              <a:defRPr>
                <a:solidFill>
                  <a:schemeClr val="dk1"/>
                </a:solidFill>
                <a:latin typeface="Lato"/>
                <a:ea typeface="Lato"/>
                <a:cs typeface="Lato"/>
                <a:sym typeface="Lato"/>
              </a:defRPr>
            </a:lvl5pPr>
            <a:lvl6pPr lvl="5">
              <a:lnSpc>
                <a:spcPct val="115000"/>
              </a:lnSpc>
              <a:spcBef>
                <a:spcPts val="0"/>
              </a:spcBef>
              <a:spcAft>
                <a:spcPts val="1600"/>
              </a:spcAft>
              <a:buClr>
                <a:schemeClr val="dk1"/>
              </a:buClr>
              <a:buFont typeface="Lato"/>
              <a:defRPr>
                <a:solidFill>
                  <a:schemeClr val="dk1"/>
                </a:solidFill>
                <a:latin typeface="Lato"/>
                <a:ea typeface="Lato"/>
                <a:cs typeface="Lato"/>
                <a:sym typeface="Lato"/>
              </a:defRPr>
            </a:lvl6pPr>
            <a:lvl7pPr lvl="6">
              <a:lnSpc>
                <a:spcPct val="115000"/>
              </a:lnSpc>
              <a:spcBef>
                <a:spcPts val="0"/>
              </a:spcBef>
              <a:spcAft>
                <a:spcPts val="1600"/>
              </a:spcAft>
              <a:buClr>
                <a:schemeClr val="dk1"/>
              </a:buClr>
              <a:buFont typeface="Lato"/>
              <a:defRPr>
                <a:solidFill>
                  <a:schemeClr val="dk1"/>
                </a:solidFill>
                <a:latin typeface="Lato"/>
                <a:ea typeface="Lato"/>
                <a:cs typeface="Lato"/>
                <a:sym typeface="Lato"/>
              </a:defRPr>
            </a:lvl7pPr>
            <a:lvl8pPr lvl="7">
              <a:lnSpc>
                <a:spcPct val="115000"/>
              </a:lnSpc>
              <a:spcBef>
                <a:spcPts val="0"/>
              </a:spcBef>
              <a:spcAft>
                <a:spcPts val="1600"/>
              </a:spcAft>
              <a:buClr>
                <a:schemeClr val="dk1"/>
              </a:buClr>
              <a:buFont typeface="Lato"/>
              <a:defRPr>
                <a:solidFill>
                  <a:schemeClr val="dk1"/>
                </a:solidFill>
                <a:latin typeface="Lato"/>
                <a:ea typeface="Lato"/>
                <a:cs typeface="Lato"/>
                <a:sym typeface="Lato"/>
              </a:defRPr>
            </a:lvl8pPr>
            <a:lvl9pPr lvl="8">
              <a:lnSpc>
                <a:spcPct val="115000"/>
              </a:lnSpc>
              <a:spcBef>
                <a:spcPts val="0"/>
              </a:spcBef>
              <a:spcAft>
                <a:spcPts val="1600"/>
              </a:spcAft>
              <a:buClr>
                <a:schemeClr val="dk1"/>
              </a:buClr>
              <a:buFont typeface="Lato"/>
              <a:defRPr>
                <a:solidFill>
                  <a:schemeClr val="dk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Lato"/>
                <a:ea typeface="Lato"/>
                <a:cs typeface="Lato"/>
                <a:sym typeface="Lato"/>
              </a:rPr>
              <a:t>‹#›</a:t>
            </a:fld>
            <a:endParaRPr lang="en" sz="1000">
              <a:solidFill>
                <a:schemeClr val="dk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Times New Roman"/>
                <a:ea typeface="Times New Roman"/>
                <a:cs typeface="Times New Roman"/>
                <a:sym typeface="Times New Roman"/>
              </a:rPr>
              <a:t>STOP All Bullies Now! (Save a life people have to live here.) </a:t>
            </a:r>
          </a:p>
        </p:txBody>
      </p:sp>
      <p:sp>
        <p:nvSpPr>
          <p:cNvPr id="69" name="Shape 69"/>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dirty="0"/>
              <a:t>								</a:t>
            </a:r>
          </a:p>
          <a:p>
            <a:pPr lvl="0">
              <a:spcBef>
                <a:spcPts val="0"/>
              </a:spcBef>
              <a:buNone/>
            </a:pPr>
            <a:endParaRPr dirty="0"/>
          </a:p>
          <a:p>
            <a:pPr lvl="0">
              <a:spcBef>
                <a:spcPts val="0"/>
              </a:spcBef>
              <a:buNone/>
            </a:pPr>
            <a:r>
              <a:rPr lang="en" dirty="0"/>
              <a:t>			</a:t>
            </a:r>
            <a:r>
              <a:rPr lang="en" sz="3000" dirty="0" smtClean="0">
                <a:solidFill>
                  <a:srgbClr val="000000"/>
                </a:solidFill>
                <a:latin typeface="Times New Roman"/>
                <a:ea typeface="Times New Roman"/>
                <a:cs typeface="Times New Roman"/>
                <a:sym typeface="Times New Roman"/>
              </a:rPr>
              <a:t>By</a:t>
            </a:r>
            <a:r>
              <a:rPr lang="en" sz="3000" dirty="0">
                <a:solidFill>
                  <a:srgbClr val="000000"/>
                </a:solidFill>
                <a:latin typeface="Times New Roman"/>
                <a:ea typeface="Times New Roman"/>
                <a:cs typeface="Times New Roman"/>
                <a:sym typeface="Times New Roman"/>
              </a:rPr>
              <a:t>: Cyndie Boylan. </a:t>
            </a:r>
          </a:p>
          <a:p>
            <a:pPr marL="2286000" lvl="0" indent="457200" rtl="0">
              <a:spcBef>
                <a:spcPts val="0"/>
              </a:spcBef>
              <a:buNone/>
            </a:pPr>
            <a:r>
              <a:rPr lang="en" sz="3000" dirty="0">
                <a:solidFill>
                  <a:srgbClr val="000000"/>
                </a:solidFill>
                <a:latin typeface="Times New Roman"/>
                <a:ea typeface="Times New Roman"/>
                <a:cs typeface="Times New Roman"/>
                <a:sym typeface="Times New Roman"/>
              </a:rPr>
              <a:t>10th grade 11-10-16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129" name="Shape 129"/>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a:p>
        </p:txBody>
      </p:sp>
      <p:pic>
        <p:nvPicPr>
          <p:cNvPr id="130" name="Shape 130"/>
          <p:cNvPicPr preferRelativeResize="0"/>
          <p:nvPr/>
        </p:nvPicPr>
        <p:blipFill>
          <a:blip r:embed="rId3">
            <a:alphaModFix/>
          </a:blip>
          <a:stretch>
            <a:fillRect/>
          </a:stretch>
        </p:blipFill>
        <p:spPr>
          <a:xfrm>
            <a:off x="6673725" y="1417800"/>
            <a:ext cx="2362200" cy="3562350"/>
          </a:xfrm>
          <a:prstGeom prst="rect">
            <a:avLst/>
          </a:prstGeom>
          <a:noFill/>
          <a:ln>
            <a:noFill/>
          </a:ln>
        </p:spPr>
      </p:pic>
      <p:pic>
        <p:nvPicPr>
          <p:cNvPr id="131" name="Shape 131"/>
          <p:cNvPicPr preferRelativeResize="0"/>
          <p:nvPr/>
        </p:nvPicPr>
        <p:blipFill>
          <a:blip r:embed="rId4">
            <a:alphaModFix/>
          </a:blip>
          <a:stretch>
            <a:fillRect/>
          </a:stretch>
        </p:blipFill>
        <p:spPr>
          <a:xfrm>
            <a:off x="464763" y="223500"/>
            <a:ext cx="5200923"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137" name="Shape 137"/>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a:p>
        </p:txBody>
      </p:sp>
      <p:pic>
        <p:nvPicPr>
          <p:cNvPr id="138" name="Shape 138"/>
          <p:cNvPicPr preferRelativeResize="0"/>
          <p:nvPr/>
        </p:nvPicPr>
        <p:blipFill>
          <a:blip r:embed="rId3">
            <a:alphaModFix/>
          </a:blip>
          <a:stretch>
            <a:fillRect/>
          </a:stretch>
        </p:blipFill>
        <p:spPr>
          <a:xfrm>
            <a:off x="1357312" y="0"/>
            <a:ext cx="6429375"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Bullies are everywhere!! </a:t>
            </a:r>
          </a:p>
        </p:txBody>
      </p:sp>
      <p:sp>
        <p:nvSpPr>
          <p:cNvPr id="144" name="Shape 144"/>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b="1">
                <a:solidFill>
                  <a:srgbClr val="000000"/>
                </a:solidFill>
              </a:rPr>
              <a:t>Don’t listen to them!</a:t>
            </a:r>
          </a:p>
        </p:txBody>
      </p:sp>
      <p:pic>
        <p:nvPicPr>
          <p:cNvPr id="145" name="Shape 145"/>
          <p:cNvPicPr preferRelativeResize="0"/>
          <p:nvPr/>
        </p:nvPicPr>
        <p:blipFill>
          <a:blip r:embed="rId3">
            <a:alphaModFix/>
          </a:blip>
          <a:stretch>
            <a:fillRect/>
          </a:stretch>
        </p:blipFill>
        <p:spPr>
          <a:xfrm>
            <a:off x="2549973" y="1700223"/>
            <a:ext cx="4924975" cy="3277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151" name="Shape 151"/>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a:p>
        </p:txBody>
      </p:sp>
      <p:pic>
        <p:nvPicPr>
          <p:cNvPr id="152" name="Shape 152"/>
          <p:cNvPicPr preferRelativeResize="0"/>
          <p:nvPr/>
        </p:nvPicPr>
        <p:blipFill>
          <a:blip r:embed="rId3">
            <a:alphaModFix/>
          </a:blip>
          <a:stretch>
            <a:fillRect/>
          </a:stretch>
        </p:blipFill>
        <p:spPr>
          <a:xfrm>
            <a:off x="3057650" y="1017721"/>
            <a:ext cx="3272725" cy="3821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solidFill>
                  <a:srgbClr val="000000"/>
                </a:solidFill>
              </a:rPr>
              <a:t>People sent mean horrible texts to them on phones.</a:t>
            </a:r>
          </a:p>
        </p:txBody>
      </p:sp>
      <p:sp>
        <p:nvSpPr>
          <p:cNvPr id="158" name="Shape 158"/>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sz="2400">
                <a:solidFill>
                  <a:srgbClr val="000000"/>
                </a:solidFill>
              </a:rPr>
              <a:t>Dont do it!</a:t>
            </a:r>
            <a:r>
              <a:rPr lang="en" sz="2400"/>
              <a:t> </a:t>
            </a:r>
          </a:p>
          <a:p>
            <a:pPr lvl="0">
              <a:spcBef>
                <a:spcPts val="0"/>
              </a:spcBef>
              <a:buNone/>
            </a:pPr>
            <a:r>
              <a:rPr lang="en" sz="2400" b="1">
                <a:solidFill>
                  <a:srgbClr val="000000"/>
                </a:solidFill>
                <a:latin typeface="Arial"/>
                <a:ea typeface="Arial"/>
                <a:cs typeface="Arial"/>
                <a:sym typeface="Arial"/>
              </a:rPr>
              <a:t>BE NICE!! To </a:t>
            </a:r>
          </a:p>
          <a:p>
            <a:pPr lvl="0">
              <a:spcBef>
                <a:spcPts val="0"/>
              </a:spcBef>
              <a:buNone/>
            </a:pPr>
            <a:r>
              <a:rPr lang="en" sz="2400" b="1">
                <a:solidFill>
                  <a:srgbClr val="000000"/>
                </a:solidFill>
                <a:latin typeface="Arial"/>
                <a:ea typeface="Arial"/>
                <a:cs typeface="Arial"/>
                <a:sym typeface="Arial"/>
              </a:rPr>
              <a:t>PEOPLE!</a:t>
            </a:r>
          </a:p>
          <a:p>
            <a:pPr lvl="0">
              <a:spcBef>
                <a:spcPts val="0"/>
              </a:spcBef>
              <a:buNone/>
            </a:pPr>
            <a:endParaRPr sz="2400" b="1">
              <a:solidFill>
                <a:srgbClr val="000000"/>
              </a:solidFill>
              <a:latin typeface="Arial"/>
              <a:ea typeface="Arial"/>
              <a:cs typeface="Arial"/>
              <a:sym typeface="Arial"/>
            </a:endParaRPr>
          </a:p>
        </p:txBody>
      </p:sp>
      <p:pic>
        <p:nvPicPr>
          <p:cNvPr id="159" name="Shape 159"/>
          <p:cNvPicPr preferRelativeResize="0"/>
          <p:nvPr/>
        </p:nvPicPr>
        <p:blipFill>
          <a:blip r:embed="rId3">
            <a:alphaModFix/>
          </a:blip>
          <a:stretch>
            <a:fillRect/>
          </a:stretch>
        </p:blipFill>
        <p:spPr>
          <a:xfrm>
            <a:off x="2747100" y="1588075"/>
            <a:ext cx="5051100" cy="3055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165" name="Shape 165"/>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a:p>
        </p:txBody>
      </p:sp>
      <p:pic>
        <p:nvPicPr>
          <p:cNvPr id="166" name="Shape 166"/>
          <p:cNvPicPr preferRelativeResize="0"/>
          <p:nvPr/>
        </p:nvPicPr>
        <p:blipFill>
          <a:blip r:embed="rId3">
            <a:alphaModFix/>
          </a:blip>
          <a:stretch>
            <a:fillRect/>
          </a:stretch>
        </p:blipFill>
        <p:spPr>
          <a:xfrm>
            <a:off x="2593730" y="0"/>
            <a:ext cx="3956537"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marL="457200" lvl="0" indent="-317500">
              <a:spcBef>
                <a:spcPts val="0"/>
              </a:spcBef>
              <a:spcAft>
                <a:spcPts val="300"/>
              </a:spcAft>
              <a:buClr>
                <a:srgbClr val="000000"/>
              </a:buClr>
              <a:buSzPct val="100000"/>
              <a:buFont typeface="Arial"/>
              <a:buAutoNum type="arabicPeriod"/>
            </a:pPr>
            <a:r>
              <a:rPr lang="en" sz="1400">
                <a:solidFill>
                  <a:srgbClr val="000000"/>
                </a:solidFill>
                <a:highlight>
                  <a:srgbClr val="FFFFFF"/>
                </a:highlight>
                <a:latin typeface="Arial"/>
                <a:ea typeface="Arial"/>
                <a:cs typeface="Arial"/>
                <a:sym typeface="Arial"/>
              </a:rPr>
              <a:t>Stay strong and don't let them hurt you.</a:t>
            </a:r>
          </a:p>
          <a:p>
            <a:pPr marL="457200" lvl="0" indent="-317500">
              <a:spcBef>
                <a:spcPts val="0"/>
              </a:spcBef>
              <a:spcAft>
                <a:spcPts val="300"/>
              </a:spcAft>
              <a:buClr>
                <a:srgbClr val="000000"/>
              </a:buClr>
              <a:buSzPct val="100000"/>
              <a:buFont typeface="Arial"/>
              <a:buAutoNum type="arabicPeriod"/>
            </a:pPr>
            <a:r>
              <a:rPr lang="en" sz="1400">
                <a:solidFill>
                  <a:srgbClr val="000000"/>
                </a:solidFill>
                <a:highlight>
                  <a:srgbClr val="FFFFFF"/>
                </a:highlight>
                <a:latin typeface="Arial"/>
                <a:ea typeface="Arial"/>
                <a:cs typeface="Arial"/>
                <a:sym typeface="Arial"/>
              </a:rPr>
              <a:t>Stand up for yourself and others.</a:t>
            </a:r>
          </a:p>
          <a:p>
            <a:pPr marL="457200" lvl="0" indent="-317500">
              <a:spcBef>
                <a:spcPts val="0"/>
              </a:spcBef>
              <a:spcAft>
                <a:spcPts val="300"/>
              </a:spcAft>
              <a:buClr>
                <a:srgbClr val="000000"/>
              </a:buClr>
              <a:buSzPct val="100000"/>
              <a:buFont typeface="Arial"/>
              <a:buAutoNum type="arabicPeriod"/>
            </a:pPr>
            <a:r>
              <a:rPr lang="en" sz="1400">
                <a:solidFill>
                  <a:srgbClr val="000000"/>
                </a:solidFill>
                <a:highlight>
                  <a:srgbClr val="FFFFFF"/>
                </a:highlight>
                <a:latin typeface="Arial"/>
                <a:ea typeface="Arial"/>
                <a:cs typeface="Arial"/>
                <a:sym typeface="Arial"/>
              </a:rPr>
              <a:t>Don't show weakness.</a:t>
            </a:r>
          </a:p>
          <a:p>
            <a:pPr marL="457200" lvl="0" indent="-317500">
              <a:spcBef>
                <a:spcPts val="0"/>
              </a:spcBef>
              <a:spcAft>
                <a:spcPts val="300"/>
              </a:spcAft>
              <a:buClr>
                <a:srgbClr val="000000"/>
              </a:buClr>
              <a:buSzPct val="100000"/>
              <a:buFont typeface="Arial"/>
              <a:buAutoNum type="arabicPeriod"/>
            </a:pPr>
            <a:r>
              <a:rPr lang="en" sz="1400">
                <a:solidFill>
                  <a:srgbClr val="000000"/>
                </a:solidFill>
                <a:highlight>
                  <a:srgbClr val="FFFFFF"/>
                </a:highlight>
                <a:latin typeface="Arial"/>
                <a:ea typeface="Arial"/>
                <a:cs typeface="Arial"/>
                <a:sym typeface="Arial"/>
              </a:rPr>
              <a:t>Keep any notes you may be given by the bully to show a teacher.</a:t>
            </a:r>
          </a:p>
          <a:p>
            <a:pPr marL="457200" lvl="0" indent="-317500">
              <a:spcBef>
                <a:spcPts val="0"/>
              </a:spcBef>
              <a:spcAft>
                <a:spcPts val="300"/>
              </a:spcAft>
              <a:buClr>
                <a:srgbClr val="000000"/>
              </a:buClr>
              <a:buSzPct val="100000"/>
              <a:buFont typeface="Arial"/>
              <a:buAutoNum type="arabicPeriod"/>
            </a:pPr>
            <a:r>
              <a:rPr lang="en" sz="1400">
                <a:solidFill>
                  <a:srgbClr val="000000"/>
                </a:solidFill>
                <a:highlight>
                  <a:srgbClr val="FFFFFF"/>
                </a:highlight>
                <a:latin typeface="Arial"/>
                <a:ea typeface="Arial"/>
                <a:cs typeface="Arial"/>
                <a:sym typeface="Arial"/>
              </a:rPr>
              <a:t>Always try to have a witness.</a:t>
            </a:r>
          </a:p>
          <a:p>
            <a:pPr marL="457200" lvl="0" indent="-317500">
              <a:spcBef>
                <a:spcPts val="0"/>
              </a:spcBef>
              <a:spcAft>
                <a:spcPts val="300"/>
              </a:spcAft>
              <a:buClr>
                <a:srgbClr val="000000"/>
              </a:buClr>
              <a:buSzPct val="100000"/>
              <a:buFont typeface="Arial"/>
              <a:buAutoNum type="arabicPeriod"/>
            </a:pPr>
            <a:r>
              <a:rPr lang="en" sz="1400">
                <a:solidFill>
                  <a:srgbClr val="000000"/>
                </a:solidFill>
                <a:highlight>
                  <a:srgbClr val="FFFFFF"/>
                </a:highlight>
                <a:latin typeface="Arial"/>
                <a:ea typeface="Arial"/>
                <a:cs typeface="Arial"/>
                <a:sym typeface="Arial"/>
              </a:rPr>
              <a:t>Read more articles about how to prevent bullying.</a:t>
            </a:r>
          </a:p>
          <a:p>
            <a:pPr lvl="0">
              <a:spcBef>
                <a:spcPts val="0"/>
              </a:spcBef>
              <a:buNone/>
            </a:pPr>
            <a:endParaRPr/>
          </a:p>
        </p:txBody>
      </p:sp>
      <p:pic>
        <p:nvPicPr>
          <p:cNvPr id="173" name="Shape 173"/>
          <p:cNvPicPr preferRelativeResize="0"/>
          <p:nvPr/>
        </p:nvPicPr>
        <p:blipFill>
          <a:blip r:embed="rId3">
            <a:alphaModFix/>
          </a:blip>
          <a:stretch>
            <a:fillRect/>
          </a:stretch>
        </p:blipFill>
        <p:spPr>
          <a:xfrm>
            <a:off x="5226449" y="1522575"/>
            <a:ext cx="3970225" cy="34923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185" name="Shape 185"/>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b="1">
                <a:solidFill>
                  <a:srgbClr val="000000"/>
                </a:solidFill>
              </a:rPr>
              <a:t>JUST BE YOURSELF!!!</a:t>
            </a:r>
          </a:p>
        </p:txBody>
      </p:sp>
      <p:pic>
        <p:nvPicPr>
          <p:cNvPr id="186" name="Shape 186"/>
          <p:cNvPicPr preferRelativeResize="0"/>
          <p:nvPr/>
        </p:nvPicPr>
        <p:blipFill>
          <a:blip r:embed="rId3">
            <a:alphaModFix/>
          </a:blip>
          <a:stretch>
            <a:fillRect/>
          </a:stretch>
        </p:blipFill>
        <p:spPr>
          <a:xfrm>
            <a:off x="3127025" y="1417800"/>
            <a:ext cx="5824267" cy="3378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192" name="Shape 192"/>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a:p>
        </p:txBody>
      </p:sp>
      <p:pic>
        <p:nvPicPr>
          <p:cNvPr id="193" name="Shape 193"/>
          <p:cNvPicPr preferRelativeResize="0"/>
          <p:nvPr/>
        </p:nvPicPr>
        <p:blipFill>
          <a:blip r:embed="rId3">
            <a:alphaModFix/>
          </a:blip>
          <a:stretch>
            <a:fillRect/>
          </a:stretch>
        </p:blipFill>
        <p:spPr>
          <a:xfrm>
            <a:off x="2000250" y="0"/>
            <a:ext cx="51435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206" name="Shape 206"/>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dirty="0"/>
          </a:p>
        </p:txBody>
      </p:sp>
      <p:pic>
        <p:nvPicPr>
          <p:cNvPr id="2" name="Picture 1"/>
          <p:cNvPicPr>
            <a:picLocks noChangeAspect="1"/>
          </p:cNvPicPr>
          <p:nvPr/>
        </p:nvPicPr>
        <p:blipFill>
          <a:blip r:embed="rId3"/>
          <a:stretch>
            <a:fillRect/>
          </a:stretch>
        </p:blipFill>
        <p:spPr>
          <a:xfrm>
            <a:off x="2717800" y="0"/>
            <a:ext cx="3702088"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solidFill>
                  <a:srgbClr val="000000"/>
                </a:solidFill>
              </a:rPr>
              <a:t>STOP BULLYING PEOPLE!!! You might be just jealous?</a:t>
            </a:r>
          </a:p>
        </p:txBody>
      </p:sp>
      <p:sp>
        <p:nvSpPr>
          <p:cNvPr id="75" name="Shape 75"/>
          <p:cNvSpPr txBox="1">
            <a:spLocks noGrp="1"/>
          </p:cNvSpPr>
          <p:nvPr>
            <p:ph type="body" idx="1"/>
          </p:nvPr>
        </p:nvSpPr>
        <p:spPr>
          <a:xfrm>
            <a:off x="311700" y="1229875"/>
            <a:ext cx="8832300" cy="3913500"/>
          </a:xfrm>
          <a:prstGeom prst="rect">
            <a:avLst/>
          </a:prstGeom>
        </p:spPr>
        <p:txBody>
          <a:bodyPr lIns="91425" tIns="91425" rIns="91425" bIns="91425" anchor="t" anchorCtr="0">
            <a:noAutofit/>
          </a:bodyPr>
          <a:lstStyle/>
          <a:p>
            <a:pPr lvl="0">
              <a:spcBef>
                <a:spcPts val="0"/>
              </a:spcBef>
              <a:buNone/>
            </a:pPr>
            <a:endParaRPr/>
          </a:p>
        </p:txBody>
      </p:sp>
      <p:pic>
        <p:nvPicPr>
          <p:cNvPr id="76" name="Shape 76"/>
          <p:cNvPicPr preferRelativeResize="0"/>
          <p:nvPr/>
        </p:nvPicPr>
        <p:blipFill>
          <a:blip r:embed="rId3">
            <a:alphaModFix/>
          </a:blip>
          <a:stretch>
            <a:fillRect/>
          </a:stretch>
        </p:blipFill>
        <p:spPr>
          <a:xfrm>
            <a:off x="2695525" y="1320625"/>
            <a:ext cx="3913500" cy="391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								</a:t>
            </a:r>
            <a:r>
              <a:rPr lang="en">
                <a:solidFill>
                  <a:srgbClr val="000000"/>
                </a:solidFill>
              </a:rPr>
              <a:t>TRUE!!</a:t>
            </a:r>
          </a:p>
        </p:txBody>
      </p:sp>
      <p:sp>
        <p:nvSpPr>
          <p:cNvPr id="213" name="Shape 213"/>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a:p>
        </p:txBody>
      </p:sp>
      <p:pic>
        <p:nvPicPr>
          <p:cNvPr id="214" name="Shape 214"/>
          <p:cNvPicPr preferRelativeResize="0"/>
          <p:nvPr/>
        </p:nvPicPr>
        <p:blipFill>
          <a:blip r:embed="rId3">
            <a:alphaModFix/>
          </a:blip>
          <a:stretch>
            <a:fillRect/>
          </a:stretch>
        </p:blipFill>
        <p:spPr>
          <a:xfrm>
            <a:off x="3804275" y="1351635"/>
            <a:ext cx="3872949" cy="3094925"/>
          </a:xfrm>
          <a:prstGeom prst="rect">
            <a:avLst/>
          </a:prstGeom>
          <a:noFill/>
          <a:ln>
            <a:noFill/>
          </a:ln>
        </p:spPr>
      </p:pic>
      <p:pic>
        <p:nvPicPr>
          <p:cNvPr id="215" name="Shape 215"/>
          <p:cNvPicPr preferRelativeResize="0"/>
          <p:nvPr/>
        </p:nvPicPr>
        <p:blipFill>
          <a:blip r:embed="rId4">
            <a:alphaModFix/>
          </a:blip>
          <a:stretch>
            <a:fillRect/>
          </a:stretch>
        </p:blipFill>
        <p:spPr>
          <a:xfrm>
            <a:off x="521450" y="728904"/>
            <a:ext cx="2279800" cy="3717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221" name="Shape 221"/>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a:p>
        </p:txBody>
      </p:sp>
      <p:pic>
        <p:nvPicPr>
          <p:cNvPr id="222" name="Shape 222"/>
          <p:cNvPicPr preferRelativeResize="0"/>
          <p:nvPr/>
        </p:nvPicPr>
        <p:blipFill>
          <a:blip r:embed="rId3">
            <a:alphaModFix/>
          </a:blip>
          <a:stretch>
            <a:fillRect/>
          </a:stretch>
        </p:blipFill>
        <p:spPr>
          <a:xfrm>
            <a:off x="4598057" y="1664550"/>
            <a:ext cx="4491718" cy="3150900"/>
          </a:xfrm>
          <a:prstGeom prst="rect">
            <a:avLst/>
          </a:prstGeom>
          <a:noFill/>
          <a:ln>
            <a:noFill/>
          </a:ln>
        </p:spPr>
      </p:pic>
      <p:pic>
        <p:nvPicPr>
          <p:cNvPr id="223" name="Shape 223"/>
          <p:cNvPicPr preferRelativeResize="0"/>
          <p:nvPr/>
        </p:nvPicPr>
        <p:blipFill>
          <a:blip r:embed="rId4">
            <a:alphaModFix/>
          </a:blip>
          <a:stretch>
            <a:fillRect/>
          </a:stretch>
        </p:blipFill>
        <p:spPr>
          <a:xfrm>
            <a:off x="186500" y="1417800"/>
            <a:ext cx="3905250" cy="3581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229" name="Shape 229"/>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a:p>
        </p:txBody>
      </p:sp>
      <p:pic>
        <p:nvPicPr>
          <p:cNvPr id="230" name="Shape 230"/>
          <p:cNvPicPr preferRelativeResize="0"/>
          <p:nvPr/>
        </p:nvPicPr>
        <p:blipFill>
          <a:blip r:embed="rId3">
            <a:alphaModFix/>
          </a:blip>
          <a:stretch>
            <a:fillRect/>
          </a:stretch>
        </p:blipFill>
        <p:spPr>
          <a:xfrm>
            <a:off x="4069800" y="1417787"/>
            <a:ext cx="4762500" cy="3171825"/>
          </a:xfrm>
          <a:prstGeom prst="rect">
            <a:avLst/>
          </a:prstGeom>
          <a:noFill/>
          <a:ln>
            <a:noFill/>
          </a:ln>
        </p:spPr>
      </p:pic>
      <p:pic>
        <p:nvPicPr>
          <p:cNvPr id="231" name="Shape 231"/>
          <p:cNvPicPr preferRelativeResize="0"/>
          <p:nvPr/>
        </p:nvPicPr>
        <p:blipFill>
          <a:blip r:embed="rId4">
            <a:alphaModFix/>
          </a:blip>
          <a:stretch>
            <a:fillRect/>
          </a:stretch>
        </p:blipFill>
        <p:spPr>
          <a:xfrm>
            <a:off x="367400" y="1207799"/>
            <a:ext cx="2891725" cy="3867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a:p>
        </p:txBody>
      </p:sp>
      <p:pic>
        <p:nvPicPr>
          <p:cNvPr id="238" name="Shape 238"/>
          <p:cNvPicPr preferRelativeResize="0"/>
          <p:nvPr/>
        </p:nvPicPr>
        <p:blipFill>
          <a:blip r:embed="rId3">
            <a:alphaModFix/>
          </a:blip>
          <a:stretch>
            <a:fillRect/>
          </a:stretch>
        </p:blipFill>
        <p:spPr>
          <a:xfrm>
            <a:off x="4069800" y="1407325"/>
            <a:ext cx="4762500" cy="3171825"/>
          </a:xfrm>
          <a:prstGeom prst="rect">
            <a:avLst/>
          </a:prstGeom>
          <a:noFill/>
          <a:ln>
            <a:noFill/>
          </a:ln>
        </p:spPr>
      </p:pic>
      <p:pic>
        <p:nvPicPr>
          <p:cNvPr id="239" name="Shape 239"/>
          <p:cNvPicPr preferRelativeResize="0"/>
          <p:nvPr/>
        </p:nvPicPr>
        <p:blipFill>
          <a:blip r:embed="rId4">
            <a:alphaModFix/>
          </a:blip>
          <a:stretch>
            <a:fillRect/>
          </a:stretch>
        </p:blipFill>
        <p:spPr>
          <a:xfrm>
            <a:off x="311700" y="1588073"/>
            <a:ext cx="3659799" cy="29806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245" name="Shape 245"/>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a:p>
        </p:txBody>
      </p:sp>
      <p:pic>
        <p:nvPicPr>
          <p:cNvPr id="246" name="Shape 246"/>
          <p:cNvPicPr preferRelativeResize="0"/>
          <p:nvPr/>
        </p:nvPicPr>
        <p:blipFill>
          <a:blip r:embed="rId3">
            <a:alphaModFix/>
          </a:blip>
          <a:stretch>
            <a:fillRect/>
          </a:stretch>
        </p:blipFill>
        <p:spPr>
          <a:xfrm>
            <a:off x="3397850" y="822900"/>
            <a:ext cx="5524500" cy="3924300"/>
          </a:xfrm>
          <a:prstGeom prst="rect">
            <a:avLst/>
          </a:prstGeom>
          <a:noFill/>
          <a:ln>
            <a:noFill/>
          </a:ln>
        </p:spPr>
      </p:pic>
      <p:pic>
        <p:nvPicPr>
          <p:cNvPr id="247" name="Shape 247"/>
          <p:cNvPicPr preferRelativeResize="0"/>
          <p:nvPr/>
        </p:nvPicPr>
        <p:blipFill>
          <a:blip r:embed="rId4">
            <a:alphaModFix/>
          </a:blip>
          <a:stretch>
            <a:fillRect/>
          </a:stretch>
        </p:blipFill>
        <p:spPr>
          <a:xfrm>
            <a:off x="365025" y="1535875"/>
            <a:ext cx="3032824" cy="30328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253" name="Shape 253"/>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a:p>
        </p:txBody>
      </p:sp>
      <p:pic>
        <p:nvPicPr>
          <p:cNvPr id="254" name="Shape 254"/>
          <p:cNvPicPr preferRelativeResize="0"/>
          <p:nvPr/>
        </p:nvPicPr>
        <p:blipFill>
          <a:blip r:embed="rId3">
            <a:alphaModFix/>
          </a:blip>
          <a:stretch>
            <a:fillRect/>
          </a:stretch>
        </p:blipFill>
        <p:spPr>
          <a:xfrm>
            <a:off x="3934649" y="2115849"/>
            <a:ext cx="4844400" cy="2452850"/>
          </a:xfrm>
          <a:prstGeom prst="rect">
            <a:avLst/>
          </a:prstGeom>
          <a:noFill/>
          <a:ln>
            <a:noFill/>
          </a:ln>
        </p:spPr>
      </p:pic>
      <p:pic>
        <p:nvPicPr>
          <p:cNvPr id="255" name="Shape 255"/>
          <p:cNvPicPr preferRelativeResize="0"/>
          <p:nvPr/>
        </p:nvPicPr>
        <p:blipFill>
          <a:blip r:embed="rId4">
            <a:alphaModFix/>
          </a:blip>
          <a:stretch>
            <a:fillRect/>
          </a:stretch>
        </p:blipFill>
        <p:spPr>
          <a:xfrm>
            <a:off x="311700" y="1671050"/>
            <a:ext cx="2947425" cy="28976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solidFill>
                  <a:srgbClr val="000000"/>
                </a:solidFill>
              </a:rPr>
              <a:t>								TRUE!!</a:t>
            </a:r>
          </a:p>
        </p:txBody>
      </p:sp>
      <p:sp>
        <p:nvSpPr>
          <p:cNvPr id="261" name="Shape 261"/>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a:p>
        </p:txBody>
      </p:sp>
      <p:pic>
        <p:nvPicPr>
          <p:cNvPr id="262" name="Shape 262"/>
          <p:cNvPicPr preferRelativeResize="0"/>
          <p:nvPr/>
        </p:nvPicPr>
        <p:blipFill>
          <a:blip r:embed="rId3">
            <a:alphaModFix/>
          </a:blip>
          <a:stretch>
            <a:fillRect/>
          </a:stretch>
        </p:blipFill>
        <p:spPr>
          <a:xfrm>
            <a:off x="5285725" y="1367742"/>
            <a:ext cx="3546574" cy="3200925"/>
          </a:xfrm>
          <a:prstGeom prst="rect">
            <a:avLst/>
          </a:prstGeom>
          <a:noFill/>
          <a:ln>
            <a:noFill/>
          </a:ln>
        </p:spPr>
      </p:pic>
      <p:pic>
        <p:nvPicPr>
          <p:cNvPr id="263" name="Shape 263"/>
          <p:cNvPicPr preferRelativeResize="0"/>
          <p:nvPr/>
        </p:nvPicPr>
        <p:blipFill>
          <a:blip r:embed="rId4">
            <a:alphaModFix/>
          </a:blip>
          <a:stretch>
            <a:fillRect/>
          </a:stretch>
        </p:blipFill>
        <p:spPr>
          <a:xfrm>
            <a:off x="311700" y="1417800"/>
            <a:ext cx="3413475" cy="3150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US" dirty="0" smtClean="0"/>
              <a:t>Be Strong</a:t>
            </a:r>
            <a:endParaRPr dirty="0"/>
          </a:p>
        </p:txBody>
      </p:sp>
      <p:sp>
        <p:nvSpPr>
          <p:cNvPr id="269" name="Shape 269"/>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dirty="0"/>
          </a:p>
        </p:txBody>
      </p:sp>
      <p:pic>
        <p:nvPicPr>
          <p:cNvPr id="271" name="Shape 271"/>
          <p:cNvPicPr preferRelativeResize="0"/>
          <p:nvPr/>
        </p:nvPicPr>
        <p:blipFill>
          <a:blip r:embed="rId3">
            <a:alphaModFix/>
          </a:blip>
          <a:stretch>
            <a:fillRect/>
          </a:stretch>
        </p:blipFill>
        <p:spPr>
          <a:xfrm>
            <a:off x="378775" y="1599932"/>
            <a:ext cx="3927899" cy="2968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277" name="Shape 277"/>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a:p>
        </p:txBody>
      </p:sp>
      <p:pic>
        <p:nvPicPr>
          <p:cNvPr id="278" name="Shape 278"/>
          <p:cNvPicPr preferRelativeResize="0"/>
          <p:nvPr/>
        </p:nvPicPr>
        <p:blipFill>
          <a:blip r:embed="rId3">
            <a:alphaModFix/>
          </a:blip>
          <a:stretch>
            <a:fillRect/>
          </a:stretch>
        </p:blipFill>
        <p:spPr>
          <a:xfrm>
            <a:off x="6411604" y="931054"/>
            <a:ext cx="2420700" cy="3637649"/>
          </a:xfrm>
          <a:prstGeom prst="rect">
            <a:avLst/>
          </a:prstGeom>
          <a:noFill/>
          <a:ln>
            <a:noFill/>
          </a:ln>
        </p:spPr>
      </p:pic>
      <p:pic>
        <p:nvPicPr>
          <p:cNvPr id="279" name="Shape 279"/>
          <p:cNvPicPr preferRelativeResize="0"/>
          <p:nvPr/>
        </p:nvPicPr>
        <p:blipFill>
          <a:blip r:embed="rId4">
            <a:alphaModFix/>
          </a:blip>
          <a:stretch>
            <a:fillRect/>
          </a:stretch>
        </p:blipFill>
        <p:spPr>
          <a:xfrm>
            <a:off x="311705" y="1417805"/>
            <a:ext cx="3150900" cy="31508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285" name="Shape 285"/>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b="1" dirty="0">
                <a:solidFill>
                  <a:srgbClr val="000000"/>
                </a:solidFill>
              </a:rPr>
              <a:t>This is not good. </a:t>
            </a:r>
          </a:p>
          <a:p>
            <a:pPr lvl="0">
              <a:spcBef>
                <a:spcPts val="0"/>
              </a:spcBef>
              <a:buNone/>
            </a:pPr>
            <a:r>
              <a:rPr lang="en" b="1" dirty="0">
                <a:solidFill>
                  <a:srgbClr val="000000"/>
                </a:solidFill>
              </a:rPr>
              <a:t>It’s bad he got beat </a:t>
            </a:r>
          </a:p>
          <a:p>
            <a:pPr lvl="0">
              <a:spcBef>
                <a:spcPts val="0"/>
              </a:spcBef>
              <a:buNone/>
            </a:pPr>
            <a:r>
              <a:rPr lang="en" b="1" dirty="0">
                <a:solidFill>
                  <a:srgbClr val="000000"/>
                </a:solidFill>
              </a:rPr>
              <a:t>Up. </a:t>
            </a:r>
          </a:p>
          <a:p>
            <a:pPr lvl="0">
              <a:spcBef>
                <a:spcPts val="0"/>
              </a:spcBef>
              <a:buNone/>
            </a:pPr>
            <a:r>
              <a:rPr lang="en" b="1" dirty="0">
                <a:solidFill>
                  <a:srgbClr val="000000"/>
                </a:solidFill>
              </a:rPr>
              <a:t>What if it was you? </a:t>
            </a:r>
          </a:p>
          <a:p>
            <a:pPr lvl="0">
              <a:spcBef>
                <a:spcPts val="0"/>
              </a:spcBef>
              <a:buNone/>
            </a:pPr>
            <a:r>
              <a:rPr lang="en" b="1" dirty="0" smtClean="0">
                <a:solidFill>
                  <a:srgbClr val="000000"/>
                </a:solidFill>
              </a:rPr>
              <a:t>NO</a:t>
            </a:r>
            <a:r>
              <a:rPr lang="en-US" b="1" dirty="0" smtClean="0">
                <a:solidFill>
                  <a:srgbClr val="000000"/>
                </a:solidFill>
              </a:rPr>
              <a:t>,</a:t>
            </a:r>
            <a:r>
              <a:rPr lang="en" b="1" dirty="0" smtClean="0">
                <a:solidFill>
                  <a:srgbClr val="000000"/>
                </a:solidFill>
              </a:rPr>
              <a:t> you</a:t>
            </a:r>
            <a:r>
              <a:rPr lang="en-US" b="1" dirty="0" smtClean="0">
                <a:solidFill>
                  <a:srgbClr val="000000"/>
                </a:solidFill>
              </a:rPr>
              <a:t>’</a:t>
            </a:r>
            <a:r>
              <a:rPr lang="en" b="1" dirty="0" smtClean="0">
                <a:solidFill>
                  <a:srgbClr val="000000"/>
                </a:solidFill>
              </a:rPr>
              <a:t>r</a:t>
            </a:r>
            <a:r>
              <a:rPr lang="en-US" b="1" dirty="0" smtClean="0">
                <a:solidFill>
                  <a:srgbClr val="000000"/>
                </a:solidFill>
              </a:rPr>
              <a:t>e</a:t>
            </a:r>
            <a:r>
              <a:rPr lang="en" b="1" dirty="0" smtClean="0">
                <a:solidFill>
                  <a:srgbClr val="000000"/>
                </a:solidFill>
              </a:rPr>
              <a:t> </a:t>
            </a:r>
            <a:r>
              <a:rPr lang="en" b="1" dirty="0">
                <a:solidFill>
                  <a:srgbClr val="000000"/>
                </a:solidFill>
              </a:rPr>
              <a:t>not fine  </a:t>
            </a:r>
          </a:p>
          <a:p>
            <a:pPr lvl="0">
              <a:spcBef>
                <a:spcPts val="0"/>
              </a:spcBef>
              <a:buNone/>
            </a:pPr>
            <a:r>
              <a:rPr lang="en" b="1" dirty="0">
                <a:solidFill>
                  <a:srgbClr val="000000"/>
                </a:solidFill>
              </a:rPr>
              <a:t>You say </a:t>
            </a:r>
            <a:r>
              <a:rPr lang="en" b="1" dirty="0" smtClean="0">
                <a:solidFill>
                  <a:srgbClr val="000000"/>
                </a:solidFill>
              </a:rPr>
              <a:t>that</a:t>
            </a:r>
            <a:r>
              <a:rPr lang="en-US" b="1" dirty="0" smtClean="0">
                <a:solidFill>
                  <a:srgbClr val="000000"/>
                </a:solidFill>
              </a:rPr>
              <a:t>,</a:t>
            </a:r>
            <a:r>
              <a:rPr lang="en" b="1" dirty="0" smtClean="0">
                <a:solidFill>
                  <a:srgbClr val="000000"/>
                </a:solidFill>
              </a:rPr>
              <a:t> </a:t>
            </a:r>
            <a:r>
              <a:rPr lang="en" b="1" dirty="0">
                <a:solidFill>
                  <a:srgbClr val="000000"/>
                </a:solidFill>
              </a:rPr>
              <a:t>but </a:t>
            </a:r>
            <a:r>
              <a:rPr lang="en" b="1" dirty="0" smtClean="0">
                <a:solidFill>
                  <a:srgbClr val="000000"/>
                </a:solidFill>
              </a:rPr>
              <a:t>you</a:t>
            </a:r>
            <a:r>
              <a:rPr lang="en-US" b="1" dirty="0" smtClean="0">
                <a:solidFill>
                  <a:srgbClr val="000000"/>
                </a:solidFill>
              </a:rPr>
              <a:t>’</a:t>
            </a:r>
            <a:r>
              <a:rPr lang="en" b="1" dirty="0" smtClean="0">
                <a:solidFill>
                  <a:srgbClr val="000000"/>
                </a:solidFill>
              </a:rPr>
              <a:t>r</a:t>
            </a:r>
            <a:r>
              <a:rPr lang="en-US" b="1" dirty="0" smtClean="0">
                <a:solidFill>
                  <a:srgbClr val="000000"/>
                </a:solidFill>
              </a:rPr>
              <a:t>e</a:t>
            </a:r>
            <a:r>
              <a:rPr lang="en" b="1" dirty="0" smtClean="0">
                <a:solidFill>
                  <a:srgbClr val="000000"/>
                </a:solidFill>
              </a:rPr>
              <a:t> </a:t>
            </a:r>
            <a:endParaRPr lang="en" b="1" dirty="0">
              <a:solidFill>
                <a:srgbClr val="000000"/>
              </a:solidFill>
            </a:endParaRPr>
          </a:p>
          <a:p>
            <a:pPr lvl="0">
              <a:spcBef>
                <a:spcPts val="0"/>
              </a:spcBef>
              <a:buNone/>
            </a:pPr>
            <a:r>
              <a:rPr lang="en" b="1" dirty="0">
                <a:solidFill>
                  <a:srgbClr val="000000"/>
                </a:solidFill>
              </a:rPr>
              <a:t>not. </a:t>
            </a:r>
          </a:p>
        </p:txBody>
      </p:sp>
      <p:pic>
        <p:nvPicPr>
          <p:cNvPr id="286" name="Shape 286"/>
          <p:cNvPicPr preferRelativeResize="0"/>
          <p:nvPr/>
        </p:nvPicPr>
        <p:blipFill>
          <a:blip r:embed="rId3">
            <a:alphaModFix/>
          </a:blip>
          <a:stretch>
            <a:fillRect/>
          </a:stretch>
        </p:blipFill>
        <p:spPr>
          <a:xfrm>
            <a:off x="6080407" y="1417799"/>
            <a:ext cx="3063593" cy="3150899"/>
          </a:xfrm>
          <a:prstGeom prst="rect">
            <a:avLst/>
          </a:prstGeom>
          <a:noFill/>
          <a:ln>
            <a:noFill/>
          </a:ln>
        </p:spPr>
      </p:pic>
      <p:pic>
        <p:nvPicPr>
          <p:cNvPr id="287" name="Shape 287"/>
          <p:cNvPicPr preferRelativeResize="0"/>
          <p:nvPr/>
        </p:nvPicPr>
        <p:blipFill>
          <a:blip r:embed="rId4">
            <a:alphaModFix/>
          </a:blip>
          <a:stretch>
            <a:fillRect/>
          </a:stretch>
        </p:blipFill>
        <p:spPr>
          <a:xfrm>
            <a:off x="3139533" y="852411"/>
            <a:ext cx="2940874" cy="3921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solidFill>
                  <a:srgbClr val="000000"/>
                </a:solidFill>
              </a:rPr>
              <a:t>This is how many people are trying to kill themselves or trying to hurt themself cause of bullies.</a:t>
            </a:r>
          </a:p>
          <a:p>
            <a:pPr lvl="0">
              <a:spcBef>
                <a:spcPts val="0"/>
              </a:spcBef>
              <a:buNone/>
            </a:pPr>
            <a:endParaRPr/>
          </a:p>
        </p:txBody>
      </p:sp>
      <p:sp>
        <p:nvSpPr>
          <p:cNvPr id="82" name="Shape 82"/>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lnSpc>
                <a:spcPct val="100000"/>
              </a:lnSpc>
              <a:spcBef>
                <a:spcPts val="0"/>
              </a:spcBef>
              <a:spcAft>
                <a:spcPts val="0"/>
              </a:spcAft>
              <a:buNone/>
            </a:pPr>
            <a:endParaRPr sz="3200" b="1">
              <a:latin typeface="Playfair Display"/>
              <a:ea typeface="Playfair Display"/>
              <a:cs typeface="Playfair Display"/>
              <a:sym typeface="Playfair Display"/>
            </a:endParaRPr>
          </a:p>
          <a:p>
            <a:pPr lvl="0">
              <a:spcBef>
                <a:spcPts val="0"/>
              </a:spcBef>
              <a:buNone/>
            </a:pPr>
            <a:endParaRPr b="1">
              <a:latin typeface="Playfair Display"/>
              <a:ea typeface="Playfair Display"/>
              <a:cs typeface="Playfair Display"/>
              <a:sym typeface="Playfair Display"/>
            </a:endParaRPr>
          </a:p>
        </p:txBody>
      </p:sp>
      <p:pic>
        <p:nvPicPr>
          <p:cNvPr id="83" name="Shape 83"/>
          <p:cNvPicPr preferRelativeResize="0"/>
          <p:nvPr/>
        </p:nvPicPr>
        <p:blipFill>
          <a:blip r:embed="rId3">
            <a:alphaModFix/>
          </a:blip>
          <a:stretch>
            <a:fillRect/>
          </a:stretch>
        </p:blipFill>
        <p:spPr>
          <a:xfrm>
            <a:off x="4161549" y="1450752"/>
            <a:ext cx="4798074" cy="3609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293" name="Shape 293"/>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a:solidFill>
                <a:srgbClr val="000000"/>
              </a:solidFill>
            </a:endParaRPr>
          </a:p>
        </p:txBody>
      </p:sp>
      <p:pic>
        <p:nvPicPr>
          <p:cNvPr id="294" name="Shape 294"/>
          <p:cNvPicPr preferRelativeResize="0"/>
          <p:nvPr/>
        </p:nvPicPr>
        <p:blipFill>
          <a:blip r:embed="rId3">
            <a:alphaModFix/>
          </a:blip>
          <a:stretch>
            <a:fillRect/>
          </a:stretch>
        </p:blipFill>
        <p:spPr>
          <a:xfrm>
            <a:off x="4053175" y="1518025"/>
            <a:ext cx="4779124" cy="3203499"/>
          </a:xfrm>
          <a:prstGeom prst="rect">
            <a:avLst/>
          </a:prstGeom>
          <a:noFill/>
          <a:ln>
            <a:noFill/>
          </a:ln>
        </p:spPr>
      </p:pic>
      <p:pic>
        <p:nvPicPr>
          <p:cNvPr id="295" name="Shape 295"/>
          <p:cNvPicPr preferRelativeResize="0"/>
          <p:nvPr/>
        </p:nvPicPr>
        <p:blipFill>
          <a:blip r:embed="rId4">
            <a:alphaModFix/>
          </a:blip>
          <a:stretch>
            <a:fillRect/>
          </a:stretch>
        </p:blipFill>
        <p:spPr>
          <a:xfrm>
            <a:off x="311704" y="1955475"/>
            <a:ext cx="3414725" cy="25577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will be OK. Talk to someone, stick with friends!</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314651" y="1201865"/>
            <a:ext cx="6588865" cy="3699901"/>
          </a:xfrm>
          <a:prstGeom prst="rect">
            <a:avLst/>
          </a:prstGeom>
        </p:spPr>
      </p:pic>
    </p:spTree>
    <p:extLst>
      <p:ext uri="{BB962C8B-B14F-4D97-AF65-F5344CB8AC3E}">
        <p14:creationId xmlns:p14="http://schemas.microsoft.com/office/powerpoint/2010/main" val="9928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solidFill>
                  <a:srgbClr val="000000"/>
                </a:solidFill>
              </a:rPr>
              <a:t>God made us the way we all are tall or short everyone is not perfect but this is a free country. </a:t>
            </a:r>
          </a:p>
        </p:txBody>
      </p:sp>
      <p:sp>
        <p:nvSpPr>
          <p:cNvPr id="89" name="Shape 89"/>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endParaRPr/>
          </a:p>
        </p:txBody>
      </p:sp>
      <p:pic>
        <p:nvPicPr>
          <p:cNvPr id="90" name="Shape 90"/>
          <p:cNvPicPr preferRelativeResize="0"/>
          <p:nvPr/>
        </p:nvPicPr>
        <p:blipFill>
          <a:blip r:embed="rId3">
            <a:alphaModFix/>
          </a:blip>
          <a:stretch>
            <a:fillRect/>
          </a:stretch>
        </p:blipFill>
        <p:spPr>
          <a:xfrm>
            <a:off x="1393400" y="1873701"/>
            <a:ext cx="7103674" cy="29616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3000" b="1">
                <a:solidFill>
                  <a:srgbClr val="000000"/>
                </a:solidFill>
              </a:rPr>
              <a:t>There are all kids and teenagers and adult that need help because of this bullies. People will get HURT! </a:t>
            </a:r>
          </a:p>
          <a:p>
            <a:pPr lvl="0">
              <a:lnSpc>
                <a:spcPct val="100000"/>
              </a:lnSpc>
              <a:spcBef>
                <a:spcPts val="0"/>
              </a:spcBef>
              <a:spcAft>
                <a:spcPts val="0"/>
              </a:spcAft>
              <a:buNone/>
            </a:pPr>
            <a:endParaRPr sz="3000" b="1">
              <a:solidFill>
                <a:srgbClr val="000000"/>
              </a:solidFill>
            </a:endParaRPr>
          </a:p>
          <a:p>
            <a:pPr lvl="0">
              <a:spcBef>
                <a:spcPts val="0"/>
              </a:spcBef>
              <a:buNone/>
            </a:pPr>
            <a:r>
              <a:rPr lang="en" b="1">
                <a:solidFill>
                  <a:srgbClr val="000000"/>
                </a:solidFill>
              </a:rPr>
              <a:t>Talk to an adult that you trust or </a:t>
            </a:r>
          </a:p>
          <a:p>
            <a:pPr lvl="0">
              <a:spcBef>
                <a:spcPts val="0"/>
              </a:spcBef>
              <a:buNone/>
            </a:pPr>
            <a:r>
              <a:rPr lang="en" b="1">
                <a:solidFill>
                  <a:srgbClr val="000000"/>
                </a:solidFill>
              </a:rPr>
              <a:t>Teacher or counselor at school.</a:t>
            </a:r>
          </a:p>
        </p:txBody>
      </p:sp>
      <p:pic>
        <p:nvPicPr>
          <p:cNvPr id="96" name="Shape 96"/>
          <p:cNvPicPr preferRelativeResize="0"/>
          <p:nvPr/>
        </p:nvPicPr>
        <p:blipFill>
          <a:blip r:embed="rId3">
            <a:alphaModFix/>
          </a:blip>
          <a:stretch>
            <a:fillRect/>
          </a:stretch>
        </p:blipFill>
        <p:spPr>
          <a:xfrm>
            <a:off x="4355275" y="2433799"/>
            <a:ext cx="4648299" cy="2603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82825" y="337150"/>
            <a:ext cx="8520600" cy="645000"/>
          </a:xfrm>
          <a:prstGeom prst="rect">
            <a:avLst/>
          </a:prstGeom>
        </p:spPr>
        <p:txBody>
          <a:bodyPr lIns="91425" tIns="91425" rIns="91425" bIns="91425" anchor="t" anchorCtr="0">
            <a:noAutofit/>
          </a:bodyPr>
          <a:lstStyle/>
          <a:p>
            <a:pPr lvl="0">
              <a:spcBef>
                <a:spcPts val="0"/>
              </a:spcBef>
              <a:buNone/>
            </a:pPr>
            <a:r>
              <a:rPr lang="en">
                <a:solidFill>
                  <a:srgbClr val="000000"/>
                </a:solidFill>
              </a:rPr>
              <a:t>WE ALL NEED YOU HERE!</a:t>
            </a:r>
          </a:p>
        </p:txBody>
      </p:sp>
      <p:sp>
        <p:nvSpPr>
          <p:cNvPr id="102" name="Shape 102"/>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b="1">
                <a:solidFill>
                  <a:srgbClr val="000000"/>
                </a:solidFill>
                <a:latin typeface="Arial"/>
                <a:ea typeface="Arial"/>
                <a:cs typeface="Arial"/>
                <a:sym typeface="Arial"/>
              </a:rPr>
              <a:t>This is BAD for you NO!! We want you here and we will make this school safe for you all if you don’t think this school is safe for you or not. </a:t>
            </a:r>
          </a:p>
          <a:p>
            <a:pPr lvl="0">
              <a:spcBef>
                <a:spcPts val="0"/>
              </a:spcBef>
              <a:buNone/>
            </a:pPr>
            <a:r>
              <a:rPr lang="en" b="1">
                <a:solidFill>
                  <a:srgbClr val="000000"/>
                </a:solidFill>
                <a:latin typeface="Arial"/>
                <a:ea typeface="Arial"/>
                <a:cs typeface="Arial"/>
                <a:sym typeface="Arial"/>
              </a:rPr>
              <a:t>Don’t even think</a:t>
            </a:r>
          </a:p>
          <a:p>
            <a:pPr lvl="0">
              <a:spcBef>
                <a:spcPts val="0"/>
              </a:spcBef>
              <a:buNone/>
            </a:pPr>
            <a:r>
              <a:rPr lang="en" b="1">
                <a:solidFill>
                  <a:srgbClr val="000000"/>
                </a:solidFill>
                <a:latin typeface="Arial"/>
                <a:ea typeface="Arial"/>
                <a:cs typeface="Arial"/>
                <a:sym typeface="Arial"/>
              </a:rPr>
              <a:t>About this </a:t>
            </a:r>
          </a:p>
          <a:p>
            <a:pPr lvl="0">
              <a:spcBef>
                <a:spcPts val="0"/>
              </a:spcBef>
              <a:buNone/>
            </a:pPr>
            <a:r>
              <a:rPr lang="en" b="1">
                <a:solidFill>
                  <a:srgbClr val="000000"/>
                </a:solidFill>
                <a:latin typeface="Arial"/>
                <a:ea typeface="Arial"/>
                <a:cs typeface="Arial"/>
                <a:sym typeface="Arial"/>
              </a:rPr>
              <a:t>Idea at all! </a:t>
            </a:r>
          </a:p>
          <a:p>
            <a:pPr lvl="0">
              <a:spcBef>
                <a:spcPts val="0"/>
              </a:spcBef>
              <a:buNone/>
            </a:pPr>
            <a:r>
              <a:rPr lang="en" b="1">
                <a:solidFill>
                  <a:srgbClr val="000000"/>
                </a:solidFill>
                <a:latin typeface="Arial"/>
                <a:ea typeface="Arial"/>
                <a:cs typeface="Arial"/>
                <a:sym typeface="Arial"/>
              </a:rPr>
              <a:t>I mean it!</a:t>
            </a:r>
          </a:p>
        </p:txBody>
      </p:sp>
      <p:pic>
        <p:nvPicPr>
          <p:cNvPr id="103" name="Shape 103"/>
          <p:cNvPicPr preferRelativeResize="0"/>
          <p:nvPr/>
        </p:nvPicPr>
        <p:blipFill>
          <a:blip r:embed="rId3">
            <a:alphaModFix/>
          </a:blip>
          <a:stretch>
            <a:fillRect/>
          </a:stretch>
        </p:blipFill>
        <p:spPr>
          <a:xfrm>
            <a:off x="4271583" y="2194850"/>
            <a:ext cx="4789375" cy="274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solidFill>
                  <a:srgbClr val="000000"/>
                </a:solidFill>
              </a:rPr>
              <a:t>How many people commit of suicide each year.</a:t>
            </a:r>
          </a:p>
        </p:txBody>
      </p:sp>
      <p:sp>
        <p:nvSpPr>
          <p:cNvPr id="109" name="Shape 109"/>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a:solidFill>
                  <a:srgbClr val="000000"/>
                </a:solidFill>
                <a:highlight>
                  <a:srgbClr val="FFFFFF"/>
                </a:highlight>
                <a:latin typeface="Arial"/>
                <a:ea typeface="Arial"/>
                <a:cs typeface="Arial"/>
                <a:sym typeface="Arial"/>
              </a:rPr>
              <a:t>According WHO, </a:t>
            </a:r>
            <a:r>
              <a:rPr lang="en" b="1">
                <a:solidFill>
                  <a:srgbClr val="000000"/>
                </a:solidFill>
                <a:highlight>
                  <a:srgbClr val="FFFFFF"/>
                </a:highlight>
                <a:latin typeface="Arial"/>
                <a:ea typeface="Arial"/>
                <a:cs typeface="Arial"/>
                <a:sym typeface="Arial"/>
              </a:rPr>
              <a:t>one million people</a:t>
            </a:r>
            <a:r>
              <a:rPr lang="en">
                <a:solidFill>
                  <a:srgbClr val="000000"/>
                </a:solidFill>
                <a:highlight>
                  <a:srgbClr val="FFFFFF"/>
                </a:highlight>
                <a:latin typeface="Arial"/>
                <a:ea typeface="Arial"/>
                <a:cs typeface="Arial"/>
                <a:sym typeface="Arial"/>
              </a:rPr>
              <a:t> commit suicide each year worldwide, that is about one death every 40 seconds or 3,000 per day. For each individual who takes his/her own life, at least 20 attempt to do so. Suicide has a rate of 16 per 100,000 people.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a:solidFill>
                  <a:srgbClr val="000000"/>
                </a:solidFill>
              </a:rPr>
              <a:t>There are people do this, It’s horrible I see it in movies. Cause people think they should kill themselves because of bullies said so </a:t>
            </a:r>
            <a:r>
              <a:rPr lang="en" b="1">
                <a:solidFill>
                  <a:srgbClr val="000000"/>
                </a:solidFill>
              </a:rPr>
              <a:t>WELL DON’T DO IT!! DON’T LISTEN TO THEM!! </a:t>
            </a:r>
            <a:r>
              <a:rPr lang="en">
                <a:solidFill>
                  <a:srgbClr val="000000"/>
                </a:solidFill>
              </a:rPr>
              <a:t>It’s not good you’re ending your life because of this, of what a bully said to you. </a:t>
            </a:r>
          </a:p>
        </p:txBody>
      </p:sp>
      <p:pic>
        <p:nvPicPr>
          <p:cNvPr id="116" name="Shape 116"/>
          <p:cNvPicPr preferRelativeResize="0"/>
          <p:nvPr/>
        </p:nvPicPr>
        <p:blipFill>
          <a:blip r:embed="rId3">
            <a:alphaModFix/>
          </a:blip>
          <a:stretch>
            <a:fillRect/>
          </a:stretch>
        </p:blipFill>
        <p:spPr>
          <a:xfrm>
            <a:off x="4787950" y="2694025"/>
            <a:ext cx="4247025" cy="23783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122" name="Shape 122"/>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b="1">
                <a:solidFill>
                  <a:srgbClr val="000000"/>
                </a:solidFill>
              </a:rPr>
              <a:t>I mean it!! DON’T DO THIS!!</a:t>
            </a:r>
          </a:p>
          <a:p>
            <a:pPr lvl="0">
              <a:spcBef>
                <a:spcPts val="0"/>
              </a:spcBef>
              <a:buNone/>
            </a:pPr>
            <a:r>
              <a:rPr lang="en" b="1">
                <a:solidFill>
                  <a:srgbClr val="000000"/>
                </a:solidFill>
              </a:rPr>
              <a:t>NO it’s bad for you it’s NOT </a:t>
            </a:r>
          </a:p>
          <a:p>
            <a:pPr lvl="0">
              <a:spcBef>
                <a:spcPts val="0"/>
              </a:spcBef>
              <a:buNone/>
            </a:pPr>
            <a:r>
              <a:rPr lang="en" b="1">
                <a:solidFill>
                  <a:srgbClr val="000000"/>
                </a:solidFill>
              </a:rPr>
              <a:t>GOOD!!</a:t>
            </a:r>
          </a:p>
        </p:txBody>
      </p:sp>
      <p:pic>
        <p:nvPicPr>
          <p:cNvPr id="2" name="Picture 1"/>
          <p:cNvPicPr>
            <a:picLocks noChangeAspect="1"/>
          </p:cNvPicPr>
          <p:nvPr/>
        </p:nvPicPr>
        <p:blipFill>
          <a:blip r:embed="rId3"/>
          <a:stretch>
            <a:fillRect/>
          </a:stretch>
        </p:blipFill>
        <p:spPr>
          <a:xfrm>
            <a:off x="3509553" y="1863361"/>
            <a:ext cx="5408994" cy="3061491"/>
          </a:xfrm>
          <a:prstGeom prst="rect">
            <a:avLst/>
          </a:prstGeom>
        </p:spPr>
      </p:pic>
    </p:spTree>
  </p:cSld>
  <p:clrMapOvr>
    <a:masterClrMapping/>
  </p:clrMapOvr>
</p:sld>
</file>

<file path=ppt/theme/theme1.xml><?xml version="1.0" encoding="utf-8"?>
<a:theme xmlns:a="http://schemas.openxmlformats.org/drawingml/2006/main" name="blue-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419</Words>
  <Application>Microsoft Macintosh PowerPoint</Application>
  <PresentationFormat>On-screen Show (16:9)</PresentationFormat>
  <Paragraphs>48</Paragraphs>
  <Slides>31</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Playfair Display</vt:lpstr>
      <vt:lpstr>Lato</vt:lpstr>
      <vt:lpstr>blue-gold</vt:lpstr>
      <vt:lpstr>STOP All Bullies Now! (Save a life people have to live here.) </vt:lpstr>
      <vt:lpstr>STOP BULLYING PEOPLE!!! You might be just jealous?</vt:lpstr>
      <vt:lpstr>This is how many people are trying to kill themselves or trying to hurt themself cause of bullies. </vt:lpstr>
      <vt:lpstr>God made us the way we all are tall or short everyone is not perfect but this is a free country. </vt:lpstr>
      <vt:lpstr>PowerPoint Presentation</vt:lpstr>
      <vt:lpstr>WE ALL NEED YOU HERE!</vt:lpstr>
      <vt:lpstr>How many people commit of suicide each year.</vt:lpstr>
      <vt:lpstr>PowerPoint Presentation</vt:lpstr>
      <vt:lpstr>PowerPoint Presentation</vt:lpstr>
      <vt:lpstr>PowerPoint Presentation</vt:lpstr>
      <vt:lpstr>PowerPoint Presentation</vt:lpstr>
      <vt:lpstr>Bullies are everywhere!! </vt:lpstr>
      <vt:lpstr>PowerPoint Presentation</vt:lpstr>
      <vt:lpstr>People sent mean horrible texts to them on phones.</vt:lpstr>
      <vt:lpstr>PowerPoint Presentation</vt:lpstr>
      <vt:lpstr>PowerPoint Presentation</vt:lpstr>
      <vt:lpstr>PowerPoint Presentation</vt:lpstr>
      <vt:lpstr>PowerPoint Presentation</vt:lpstr>
      <vt:lpstr>PowerPoint Presentation</vt:lpstr>
      <vt:lpstr>        TRUE!!</vt:lpstr>
      <vt:lpstr>PowerPoint Presentation</vt:lpstr>
      <vt:lpstr>PowerPoint Presentation</vt:lpstr>
      <vt:lpstr>PowerPoint Presentation</vt:lpstr>
      <vt:lpstr>PowerPoint Presentation</vt:lpstr>
      <vt:lpstr>PowerPoint Presentation</vt:lpstr>
      <vt:lpstr>        TRUE!!</vt:lpstr>
      <vt:lpstr>Be Strong</vt:lpstr>
      <vt:lpstr>PowerPoint Presentation</vt:lpstr>
      <vt:lpstr>PowerPoint Presentation</vt:lpstr>
      <vt:lpstr>PowerPoint Presentation</vt:lpstr>
      <vt:lpstr>It will be OK. Talk to someone, stick with friends!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All Bullies Now! (Save a life people have to live here.) </dc:title>
  <cp:lastModifiedBy>Ken Dille</cp:lastModifiedBy>
  <cp:revision>2</cp:revision>
  <dcterms:modified xsi:type="dcterms:W3CDTF">2016-12-02T17:04:59Z</dcterms:modified>
</cp:coreProperties>
</file>